
<file path=[Content_Types].xml><?xml version="1.0" encoding="utf-8"?>
<Types xmlns="http://schemas.openxmlformats.org/package/2006/content-types">
  <Default Extension="emf" ContentType="image/x-emf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5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 varScale="1">
        <p:scale>
          <a:sx n="76" d="100"/>
          <a:sy n="76" d="100"/>
        </p:scale>
        <p:origin x="774" y="90"/>
      </p:cViewPr>
      <p:guideLst>
        <p:guide orient="horz" pos="2126"/>
        <p:guide pos="384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3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943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2A48B96-639E-45A3-A0BA-2464DFDB1FA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4944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944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944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944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A6837353-30EB-4A48-80EB-173D804AEFBD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04859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r>
              <a:rPr lang="en-US" altLang="zh-CN" sz="1200"/>
              <a:t>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4892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048929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r>
              <a:rPr lang="zh-CN" altLang="en-US" sz="1200">
                <a:latin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  <p:sp>
        <p:nvSpPr>
          <p:cNvPr id="1048930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r>
              <a:rPr lang="zh-CN" altLang="en-US" sz="1200">
                <a:latin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4907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049075" name="页脚占位符 1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r>
              <a:rPr lang="zh-CN" altLang="en-US" sz="1200">
                <a:latin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  <p:sp>
        <p:nvSpPr>
          <p:cNvPr id="1049076" name="页眉占位符 2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r>
              <a:rPr lang="zh-CN" altLang="en-US" sz="1200">
                <a:latin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emf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image" Target="../media/image10.emf"/><Relationship Id="rId4" Type="http://schemas.openxmlformats.org/officeDocument/2006/relationships/tags" Target="../tags/tag100.xml"/><Relationship Id="rId3" Type="http://schemas.openxmlformats.org/officeDocument/2006/relationships/image" Target="../media/image9.emf"/><Relationship Id="rId2" Type="http://schemas.openxmlformats.org/officeDocument/2006/relationships/tags" Target="../tags/tag99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11.emf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image" Target="../media/image7.emf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12.emf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../media/image13.emf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0" Type="http://schemas.openxmlformats.org/officeDocument/2006/relationships/tags" Target="../tags/tag14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4" Type="http://schemas.openxmlformats.org/officeDocument/2006/relationships/tags" Target="../tags/tag162.xml"/><Relationship Id="rId13" Type="http://schemas.openxmlformats.org/officeDocument/2006/relationships/tags" Target="../tags/tag161.xml"/><Relationship Id="rId12" Type="http://schemas.openxmlformats.org/officeDocument/2006/relationships/tags" Target="../tags/tag160.xml"/><Relationship Id="rId11" Type="http://schemas.openxmlformats.org/officeDocument/2006/relationships/tags" Target="../tags/tag159.xml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image" Target="../media/image4.emf"/><Relationship Id="rId7" Type="http://schemas.openxmlformats.org/officeDocument/2006/relationships/tags" Target="../tags/tag166.xml"/><Relationship Id="rId6" Type="http://schemas.openxmlformats.org/officeDocument/2006/relationships/image" Target="../media/image3.emf"/><Relationship Id="rId5" Type="http://schemas.openxmlformats.org/officeDocument/2006/relationships/tags" Target="../tags/tag165.xml"/><Relationship Id="rId4" Type="http://schemas.openxmlformats.org/officeDocument/2006/relationships/image" Target="../media/image8.emf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3" Type="http://schemas.openxmlformats.org/officeDocument/2006/relationships/tags" Target="../tags/tag171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4" Type="http://schemas.openxmlformats.org/officeDocument/2006/relationships/tags" Target="../tags/tag37.xml"/><Relationship Id="rId23" Type="http://schemas.openxmlformats.org/officeDocument/2006/relationships/tags" Target="../tags/tag36.xml"/><Relationship Id="rId22" Type="http://schemas.openxmlformats.org/officeDocument/2006/relationships/tags" Target="../tags/tag35.xml"/><Relationship Id="rId21" Type="http://schemas.openxmlformats.org/officeDocument/2006/relationships/tags" Target="../tags/tag34.xml"/><Relationship Id="rId20" Type="http://schemas.openxmlformats.org/officeDocument/2006/relationships/tags" Target="../tags/tag33.xml"/><Relationship Id="rId2" Type="http://schemas.openxmlformats.org/officeDocument/2006/relationships/tags" Target="../tags/tag16.xml"/><Relationship Id="rId19" Type="http://schemas.openxmlformats.org/officeDocument/2006/relationships/tags" Target="../tags/tag32.xml"/><Relationship Id="rId18" Type="http://schemas.openxmlformats.org/officeDocument/2006/relationships/tags" Target="../tags/tag31.xml"/><Relationship Id="rId17" Type="http://schemas.openxmlformats.org/officeDocument/2006/relationships/tags" Target="../tags/tag30.xml"/><Relationship Id="rId16" Type="http://schemas.openxmlformats.org/officeDocument/2006/relationships/image" Target="../media/image2.emf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image" Target="../media/image3.emf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image" Target="../media/image4.emf"/><Relationship Id="rId2" Type="http://schemas.openxmlformats.org/officeDocument/2006/relationships/tags" Target="../tags/tag45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image" Target="../media/image6.emf"/><Relationship Id="rId4" Type="http://schemas.openxmlformats.org/officeDocument/2006/relationships/tags" Target="../tags/tag55.xml"/><Relationship Id="rId3" Type="http://schemas.openxmlformats.org/officeDocument/2006/relationships/image" Target="../media/image5.emf"/><Relationship Id="rId2" Type="http://schemas.openxmlformats.org/officeDocument/2006/relationships/tags" Target="../tags/tag54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image" Target="../media/image7.emf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image" Target="../media/image8.emf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34878" y="0"/>
            <a:ext cx="10604247" cy="6858000"/>
          </a:xfrm>
          <a:prstGeom prst="rect">
            <a:avLst/>
          </a:prstGeom>
        </p:spPr>
      </p:pic>
      <p:sp>
        <p:nvSpPr>
          <p:cNvPr id="1048598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2536825" y="2320925"/>
            <a:ext cx="7118350" cy="1167765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defRPr sz="4800" b="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8599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2536825" y="3515240"/>
            <a:ext cx="7118350" cy="950984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048600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1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02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5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94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49395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96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1049397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398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99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400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9401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9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16968" y="0"/>
            <a:ext cx="10364414" cy="6858000"/>
          </a:xfrm>
          <a:prstGeom prst="rect">
            <a:avLst/>
          </a:prstGeom>
        </p:spPr>
      </p:pic>
      <p:pic>
        <p:nvPicPr>
          <p:cNvPr id="2097190" name="图片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319614" y="957538"/>
            <a:ext cx="10442448" cy="5117592"/>
          </a:xfrm>
          <a:prstGeom prst="rect">
            <a:avLst/>
          </a:prstGeom>
        </p:spPr>
      </p:pic>
      <p:sp>
        <p:nvSpPr>
          <p:cNvPr id="104933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929255" y="2320925"/>
            <a:ext cx="6333490" cy="116776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104933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3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933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9336" name="文本占位符 21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2929255" y="3525520"/>
            <a:ext cx="6333490" cy="1011555"/>
          </a:xfrm>
        </p:spPr>
        <p:txBody>
          <a:bodyPr lIns="91440" tIns="45720" rIns="91440" bIns="4572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400"/>
            </a:lvl1pPr>
            <a:lvl2pPr marL="457200" indent="0">
              <a:buNone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83"/>
          <p:cNvGrpSpPr/>
          <p:nvPr>
            <p:custDataLst>
              <p:tags r:id="rId2"/>
            </p:custDataLst>
          </p:nvPr>
        </p:nvGrpSpPr>
        <p:grpSpPr>
          <a:xfrm>
            <a:off x="10898505" y="596963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1049389" name="任意多边形: 形状 84"/>
            <p:cNvSpPr/>
            <p:nvPr>
              <p:custDataLst>
                <p:tags r:id="rId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90" name="椭圆 85"/>
            <p:cNvSpPr/>
            <p:nvPr>
              <p:custDataLst>
                <p:tags r:id="rId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391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9392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93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394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26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097188" name="图片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0525443" y="4849968"/>
            <a:ext cx="1210056" cy="1703832"/>
          </a:xfrm>
          <a:prstGeom prst="rect">
            <a:avLst/>
          </a:prstGeom>
        </p:spPr>
      </p:pic>
      <p:sp>
        <p:nvSpPr>
          <p:cNvPr id="1049327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9328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329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30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331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97" name="组合 10"/>
          <p:cNvGrpSpPr/>
          <p:nvPr>
            <p:custDataLst>
              <p:tags r:id="rId3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98" name="组合 11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049409" name="矩形 12"/>
              <p:cNvSpPr/>
              <p:nvPr>
                <p:custDataLst>
                  <p:tags r:id="rId4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410" name="任意多边形: 形状 36"/>
              <p:cNvSpPr/>
              <p:nvPr>
                <p:custDataLst>
                  <p:tags r:id="rId5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411" name="任意多边形: 形状 37"/>
              <p:cNvSpPr/>
              <p:nvPr>
                <p:custDataLst>
                  <p:tags r:id="rId6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2097196" name="图片 9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1049412" name="任意多边形: 形状 33"/>
            <p:cNvSpPr/>
            <p:nvPr>
              <p:custDataLst>
                <p:tags r:id="rId9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413" name="任意多边形: 形状 34"/>
            <p:cNvSpPr/>
            <p:nvPr>
              <p:custDataLst>
                <p:tags r:id="rId10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414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1049415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416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417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9418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41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42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097192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0662425" y="593629"/>
            <a:ext cx="1051560" cy="1481328"/>
          </a:xfrm>
          <a:prstGeom prst="rect">
            <a:avLst/>
          </a:prstGeom>
        </p:spPr>
      </p:pic>
      <p:sp>
        <p:nvSpPr>
          <p:cNvPr id="1049343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9344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45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346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934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049348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31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097198" name="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726947" y="364373"/>
            <a:ext cx="1536192" cy="1222248"/>
          </a:xfrm>
          <a:prstGeom prst="rect">
            <a:avLst/>
          </a:prstGeom>
        </p:spPr>
      </p:pic>
      <p:sp>
        <p:nvSpPr>
          <p:cNvPr id="104943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943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43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43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9436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437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77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88" name="组合 5"/>
          <p:cNvGrpSpPr/>
          <p:nvPr>
            <p:custDataLst>
              <p:tags r:id="rId3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9" name="组合 49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49378" name="任意多边形: 形状 41"/>
              <p:cNvSpPr/>
              <p:nvPr>
                <p:custDataLst>
                  <p:tags r:id="rId4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79" name="椭圆 42"/>
              <p:cNvSpPr/>
              <p:nvPr>
                <p:custDataLst>
                  <p:tags r:id="rId5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1049380" name="任意多边形: 形状 38"/>
            <p:cNvSpPr/>
            <p:nvPr userDrawn="1">
              <p:custDataLst>
                <p:tags r:id="rId6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381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9382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83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384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9385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386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387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049388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097183" name="图片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90500" y="251460"/>
            <a:ext cx="1822450" cy="1252855"/>
          </a:xfrm>
          <a:prstGeom prst="rect">
            <a:avLst/>
          </a:prstGeom>
        </p:spPr>
      </p:pic>
      <p:pic>
        <p:nvPicPr>
          <p:cNvPr id="2097184" name="图片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1006455" y="1207770"/>
            <a:ext cx="880745" cy="661670"/>
          </a:xfrm>
          <a:prstGeom prst="rect">
            <a:avLst/>
          </a:prstGeom>
        </p:spPr>
      </p:pic>
      <p:pic>
        <p:nvPicPr>
          <p:cNvPr id="2097185" name="图片 2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9440545" y="4898390"/>
            <a:ext cx="2499360" cy="1728470"/>
          </a:xfrm>
          <a:prstGeom prst="rect">
            <a:avLst/>
          </a:prstGeom>
        </p:spPr>
      </p:pic>
      <p:sp>
        <p:nvSpPr>
          <p:cNvPr id="1049311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49312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13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314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49315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6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33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48582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8583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1048584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8585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8586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8587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8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8589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6"/>
          <p:cNvGrpSpPr/>
          <p:nvPr>
            <p:custDataLst>
              <p:tags r:id="rId2"/>
            </p:custDataLst>
          </p:nvPr>
        </p:nvGrpSpPr>
        <p:grpSpPr>
          <a:xfrm>
            <a:off x="563369" y="1096645"/>
            <a:ext cx="808948" cy="105721"/>
            <a:chOff x="2765898" y="3958519"/>
            <a:chExt cx="808948" cy="105721"/>
          </a:xfrm>
          <a:solidFill>
            <a:schemeClr val="accent6"/>
          </a:solidFill>
        </p:grpSpPr>
        <p:sp>
          <p:nvSpPr>
            <p:cNvPr id="1049349" name="任意多边形: 形状 7"/>
            <p:cNvSpPr/>
            <p:nvPr>
              <p:custDataLst>
                <p:tags r:id="rId3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50" name="椭圆 8"/>
            <p:cNvSpPr/>
            <p:nvPr>
              <p:custDataLst>
                <p:tags r:id="rId4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81" name="组合 9"/>
          <p:cNvGrpSpPr/>
          <p:nvPr>
            <p:custDataLst>
              <p:tags r:id="rId5"/>
            </p:custDataLst>
          </p:nvPr>
        </p:nvGrpSpPr>
        <p:grpSpPr>
          <a:xfrm>
            <a:off x="8880044" y="863197"/>
            <a:ext cx="750273" cy="339372"/>
            <a:chOff x="3276398" y="2359686"/>
            <a:chExt cx="750273" cy="339372"/>
          </a:xfrm>
          <a:solidFill>
            <a:schemeClr val="accent2"/>
          </a:solidFill>
        </p:grpSpPr>
        <p:sp>
          <p:nvSpPr>
            <p:cNvPr id="1049351" name="任意多边形: 形状 10"/>
            <p:cNvSpPr/>
            <p:nvPr>
              <p:custDataLst>
                <p:tags r:id="rId6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52" name="椭圆 11"/>
            <p:cNvSpPr/>
            <p:nvPr>
              <p:custDataLst>
                <p:tags r:id="rId7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82" name="组合 12"/>
          <p:cNvGrpSpPr/>
          <p:nvPr>
            <p:custDataLst>
              <p:tags r:id="rId8"/>
            </p:custDataLst>
          </p:nvPr>
        </p:nvGrpSpPr>
        <p:grpSpPr>
          <a:xfrm rot="2760000">
            <a:off x="6953250" y="1948815"/>
            <a:ext cx="3246120" cy="2753995"/>
            <a:chOff x="7956598" y="1176302"/>
            <a:chExt cx="1469504" cy="1246433"/>
          </a:xfrm>
        </p:grpSpPr>
        <p:sp>
          <p:nvSpPr>
            <p:cNvPr id="1049353" name="任意多边形: 形状 13"/>
            <p:cNvSpPr/>
            <p:nvPr>
              <p:custDataLst>
                <p:tags r:id="rId9"/>
              </p:custDataLst>
            </p:nvPr>
          </p:nvSpPr>
          <p:spPr>
            <a:xfrm>
              <a:off x="7956598" y="1176302"/>
              <a:ext cx="1469504" cy="1246433"/>
            </a:xfrm>
            <a:custGeom>
              <a:avLst/>
              <a:gdLst/>
              <a:ahLst/>
              <a:cxnLst/>
              <a:rect l="0" t="0" r="0" b="0"/>
              <a:pathLst>
                <a:path w="2134236" h="1810259">
                  <a:moveTo>
                    <a:pt x="1266698" y="4953"/>
                  </a:moveTo>
                  <a:cubicBezTo>
                    <a:pt x="0" y="134620"/>
                    <a:pt x="259334" y="1810258"/>
                    <a:pt x="1266698" y="1807845"/>
                  </a:cubicBezTo>
                  <a:cubicBezTo>
                    <a:pt x="1616075" y="1769872"/>
                    <a:pt x="1850390" y="1669542"/>
                    <a:pt x="2001647" y="1349502"/>
                  </a:cubicBezTo>
                  <a:cubicBezTo>
                    <a:pt x="2134235" y="1103249"/>
                    <a:pt x="2055749" y="1036447"/>
                    <a:pt x="1876298" y="1055497"/>
                  </a:cubicBezTo>
                  <a:cubicBezTo>
                    <a:pt x="1763903" y="1042543"/>
                    <a:pt x="1720596" y="803148"/>
                    <a:pt x="1928241" y="761492"/>
                  </a:cubicBezTo>
                  <a:cubicBezTo>
                    <a:pt x="2105534" y="752856"/>
                    <a:pt x="2124202" y="591566"/>
                    <a:pt x="1889379" y="289433"/>
                  </a:cubicBezTo>
                  <a:cubicBezTo>
                    <a:pt x="1686052" y="78359"/>
                    <a:pt x="1477772" y="0"/>
                    <a:pt x="1266698" y="4953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83" name="组合 14"/>
            <p:cNvGrpSpPr/>
            <p:nvPr/>
          </p:nvGrpSpPr>
          <p:grpSpPr>
            <a:xfrm>
              <a:off x="8367850" y="1319798"/>
              <a:ext cx="813495" cy="854331"/>
              <a:chOff x="8566786" y="937006"/>
              <a:chExt cx="1181480" cy="1240790"/>
            </a:xfrm>
          </p:grpSpPr>
          <p:sp>
            <p:nvSpPr>
              <p:cNvPr id="1049354" name="椭圆 15"/>
              <p:cNvSpPr/>
              <p:nvPr>
                <p:custDataLst>
                  <p:tags r:id="rId10"/>
                </p:custDataLst>
              </p:nvPr>
            </p:nvSpPr>
            <p:spPr>
              <a:xfrm>
                <a:off x="9098662" y="937006"/>
                <a:ext cx="265938" cy="26593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55" name="椭圆 16"/>
              <p:cNvSpPr/>
              <p:nvPr>
                <p:custDataLst>
                  <p:tags r:id="rId11"/>
                </p:custDataLst>
              </p:nvPr>
            </p:nvSpPr>
            <p:spPr>
              <a:xfrm>
                <a:off x="8725281" y="1099058"/>
                <a:ext cx="265938" cy="26593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56" name="椭圆 17"/>
              <p:cNvSpPr/>
              <p:nvPr>
                <p:custDataLst>
                  <p:tags r:id="rId12"/>
                </p:custDataLst>
              </p:nvPr>
            </p:nvSpPr>
            <p:spPr>
              <a:xfrm>
                <a:off x="8566786" y="1501902"/>
                <a:ext cx="265938" cy="26593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57" name="椭圆 18"/>
              <p:cNvSpPr/>
              <p:nvPr>
                <p:custDataLst>
                  <p:tags r:id="rId13"/>
                </p:custDataLst>
              </p:nvPr>
            </p:nvSpPr>
            <p:spPr>
              <a:xfrm>
                <a:off x="8725281" y="1911858"/>
                <a:ext cx="265938" cy="265938"/>
              </a:xfrm>
              <a:prstGeom prst="ellipse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358" name="椭圆 19"/>
              <p:cNvSpPr/>
              <p:nvPr>
                <p:custDataLst>
                  <p:tags r:id="rId14"/>
                </p:custDataLst>
              </p:nvPr>
            </p:nvSpPr>
            <p:spPr>
              <a:xfrm>
                <a:off x="9482328" y="1899158"/>
                <a:ext cx="265938" cy="26593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pic>
        <p:nvPicPr>
          <p:cNvPr id="2097193" name="图片 2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43925" y="642884"/>
            <a:ext cx="10945368" cy="4940808"/>
          </a:xfrm>
          <a:prstGeom prst="rect">
            <a:avLst/>
          </a:prstGeom>
        </p:spPr>
      </p:pic>
      <p:grpSp>
        <p:nvGrpSpPr>
          <p:cNvPr id="84" name="组合 20"/>
          <p:cNvGrpSpPr/>
          <p:nvPr>
            <p:custDataLst>
              <p:tags r:id="rId17"/>
            </p:custDataLst>
          </p:nvPr>
        </p:nvGrpSpPr>
        <p:grpSpPr>
          <a:xfrm>
            <a:off x="10022205" y="3093085"/>
            <a:ext cx="584200" cy="940435"/>
            <a:chOff x="8118370" y="3865915"/>
            <a:chExt cx="239686" cy="385456"/>
          </a:xfrm>
        </p:grpSpPr>
        <p:sp>
          <p:nvSpPr>
            <p:cNvPr id="1049359" name="矩形 21"/>
            <p:cNvSpPr/>
            <p:nvPr>
              <p:custDataLst>
                <p:tags r:id="rId18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60" name="任意多边形: 形状 22"/>
            <p:cNvSpPr/>
            <p:nvPr>
              <p:custDataLst>
                <p:tags r:id="rId19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61" name="任意多边形: 形状 23"/>
            <p:cNvSpPr/>
            <p:nvPr>
              <p:custDataLst>
                <p:tags r:id="rId20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362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63" name="页脚占位符 4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364" name="灯片编号占位符 5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049365" name="标题 35"/>
          <p:cNvSpPr>
            <a:spLocks noGrp="1"/>
          </p:cNvSpPr>
          <p:nvPr>
            <p:ph type="title" hasCustomPrompt="1"/>
            <p:custDataLst>
              <p:tags r:id="rId24"/>
            </p:custDataLst>
          </p:nvPr>
        </p:nvSpPr>
        <p:spPr>
          <a:xfrm>
            <a:off x="1270000" y="3460749"/>
            <a:ext cx="5246914" cy="1691821"/>
          </a:xfrm>
        </p:spPr>
        <p:txBody>
          <a:bodyPr lIns="91440" tIns="45720" rIns="91440" bIns="45720">
            <a:normAutofit/>
          </a:bodyPr>
          <a:lstStyle>
            <a:lvl1pPr>
              <a:defRPr sz="2800" b="0" baseline="0"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5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1006486" y="1207933"/>
            <a:ext cx="880872" cy="661416"/>
          </a:xfrm>
          <a:prstGeom prst="rect">
            <a:avLst/>
          </a:prstGeom>
        </p:spPr>
      </p:pic>
      <p:sp>
        <p:nvSpPr>
          <p:cNvPr id="104940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940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104940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40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40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40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4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440228" y="4898162"/>
            <a:ext cx="2499360" cy="1728216"/>
          </a:xfrm>
          <a:prstGeom prst="rect">
            <a:avLst/>
          </a:prstGeom>
        </p:spPr>
      </p:pic>
      <p:sp>
        <p:nvSpPr>
          <p:cNvPr id="1049366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9367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1049368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9369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1049370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1049371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72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373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808724" y="701040"/>
            <a:ext cx="4623816" cy="5751576"/>
          </a:xfrm>
          <a:prstGeom prst="rect">
            <a:avLst/>
          </a:prstGeom>
        </p:spPr>
      </p:pic>
      <p:pic>
        <p:nvPicPr>
          <p:cNvPr id="2097187" name="图片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73505" y="316388"/>
            <a:ext cx="304800" cy="320040"/>
          </a:xfrm>
          <a:prstGeom prst="rect">
            <a:avLst/>
          </a:prstGeom>
        </p:spPr>
      </p:pic>
      <p:grpSp>
        <p:nvGrpSpPr>
          <p:cNvPr id="72" name="组合 26"/>
          <p:cNvGrpSpPr/>
          <p:nvPr>
            <p:custDataLst>
              <p:tags r:id="rId6"/>
            </p:custDataLst>
          </p:nvPr>
        </p:nvGrpSpPr>
        <p:grpSpPr>
          <a:xfrm flipH="1">
            <a:off x="7106285" y="1703070"/>
            <a:ext cx="808990" cy="105410"/>
            <a:chOff x="2765898" y="3958519"/>
            <a:chExt cx="808948" cy="105721"/>
          </a:xfrm>
          <a:solidFill>
            <a:schemeClr val="accent1"/>
          </a:solidFill>
        </p:grpSpPr>
        <p:sp>
          <p:nvSpPr>
            <p:cNvPr id="1049316" name="任意多边形: 形状 27"/>
            <p:cNvSpPr/>
            <p:nvPr>
              <p:custDataLst>
                <p:tags r:id="rId7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17" name="椭圆 28"/>
            <p:cNvSpPr/>
            <p:nvPr>
              <p:custDataLst>
                <p:tags r:id="rId8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73" name="组合 29"/>
          <p:cNvGrpSpPr/>
          <p:nvPr>
            <p:custDataLst>
              <p:tags r:id="rId9"/>
            </p:custDataLst>
          </p:nvPr>
        </p:nvGrpSpPr>
        <p:grpSpPr>
          <a:xfrm flipH="1">
            <a:off x="10753090" y="3698240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1049318" name="任意多边形: 形状 30"/>
            <p:cNvSpPr/>
            <p:nvPr>
              <p:custDataLst>
                <p:tags r:id="rId10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19" name="椭圆 31"/>
            <p:cNvSpPr/>
            <p:nvPr>
              <p:custDataLst>
                <p:tags r:id="rId11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74" name="组合 32"/>
          <p:cNvGrpSpPr/>
          <p:nvPr>
            <p:custDataLst>
              <p:tags r:id="rId12"/>
            </p:custDataLst>
          </p:nvPr>
        </p:nvGrpSpPr>
        <p:grpSpPr>
          <a:xfrm flipH="1">
            <a:off x="637540" y="52387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1049320" name="任意多边形: 形状 84"/>
            <p:cNvSpPr/>
            <p:nvPr>
              <p:custDataLst>
                <p:tags r:id="rId1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321" name="椭圆 34"/>
            <p:cNvSpPr/>
            <p:nvPr>
              <p:custDataLst>
                <p:tags r:id="rId1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32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104932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2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32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74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75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9376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7"/>
          <p:cNvGrpSpPr/>
          <p:nvPr>
            <p:custDataLst>
              <p:tags r:id="rId2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101" name="组合 8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049420" name="矩形 12"/>
              <p:cNvSpPr/>
              <p:nvPr>
                <p:custDataLst>
                  <p:tags r:id="rId3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421" name="任意多边形: 形状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049422" name="任意多边形: 形状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2097197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1049423" name="任意多边形: 形状 33"/>
            <p:cNvSpPr/>
            <p:nvPr>
              <p:custDataLst>
                <p:tags r:id="rId8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049424" name="任意多边形: 形状 34"/>
            <p:cNvSpPr/>
            <p:nvPr>
              <p:custDataLst>
                <p:tags r:id="rId9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1049425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9426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1049427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1049428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49429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9430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90753" y="251576"/>
            <a:ext cx="1822704" cy="1252728"/>
          </a:xfrm>
          <a:prstGeom prst="rect">
            <a:avLst/>
          </a:prstGeom>
        </p:spPr>
      </p:pic>
      <p:sp>
        <p:nvSpPr>
          <p:cNvPr id="1049337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049338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9339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340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49341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77.xml"/><Relationship Id="rId23" Type="http://schemas.openxmlformats.org/officeDocument/2006/relationships/tags" Target="../tags/tag176.xml"/><Relationship Id="rId22" Type="http://schemas.openxmlformats.org/officeDocument/2006/relationships/tags" Target="../tags/tag175.xml"/><Relationship Id="rId21" Type="http://schemas.openxmlformats.org/officeDocument/2006/relationships/tags" Target="../tags/tag174.xml"/><Relationship Id="rId20" Type="http://schemas.openxmlformats.org/officeDocument/2006/relationships/tags" Target="../tags/tag173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72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en-US" altLang="zh-CN"/>
              <a:t>2021/2/6</a:t>
            </a:r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en-US" altLang="zh-CN"/>
              <a:t>‹#›</a:t>
            </a:r>
            <a:endParaRPr lang="zh-CN" altLang="en-US" dirty="0"/>
          </a:p>
        </p:txBody>
      </p:sp>
      <p:sp>
        <p:nvSpPr>
          <p:cNvPr id="1048581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9.xml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0.xml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1.xml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1.jpeg"/><Relationship Id="rId6" Type="http://schemas.openxmlformats.org/officeDocument/2006/relationships/image" Target="../media/image2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2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5.xml"/><Relationship Id="rId1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6.xml"/><Relationship Id="rId1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7.xml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8.xml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矩形 1"/>
          <p:cNvSpPr/>
          <p:nvPr/>
        </p:nvSpPr>
        <p:spPr>
          <a:xfrm>
            <a:off x="3019425" y="1277962"/>
            <a:ext cx="5184775" cy="1065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54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《</a:t>
            </a:r>
            <a:r>
              <a:rPr lang="zh-CN" altLang="en-US" sz="54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火烧云</a:t>
            </a:r>
            <a:r>
              <a:rPr lang="en-US" altLang="zh-CN" sz="54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》</a:t>
            </a:r>
            <a:endParaRPr lang="en-US" altLang="zh-CN" sz="54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04859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0" b="0" i="0" u="none" strike="noStrike" kern="1200" cap="none" spc="0" normalizeH="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593" name="矩形 6"/>
          <p:cNvSpPr/>
          <p:nvPr/>
        </p:nvSpPr>
        <p:spPr>
          <a:xfrm>
            <a:off x="903288" y="3510507"/>
            <a:ext cx="9994900" cy="6688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32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难点名称：积累文中表示颜色的词语。</a:t>
            </a:r>
            <a:endParaRPr lang="zh-CN" altLang="en-US" sz="32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048594" name="矩形 7"/>
          <p:cNvSpPr/>
          <p:nvPr/>
        </p:nvSpPr>
        <p:spPr>
          <a:xfrm>
            <a:off x="51435" y="464059"/>
            <a:ext cx="2789555" cy="3806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三年级</a:t>
            </a:r>
            <a:r>
              <a:rPr lang="en-US" altLang="zh-CN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第七单元 </a:t>
            </a:r>
            <a:r>
              <a:rPr lang="en-US" altLang="zh-CN" sz="1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24</a:t>
            </a:r>
            <a:endParaRPr lang="en-US" altLang="zh-CN" sz="16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104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1048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104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0" grpId="0" bldLvl="0" animBg="1"/>
      <p:bldP spid="1048593" grpId="0" bldLvl="0" animBg="1"/>
      <p:bldP spid="104859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0433"/>
            <a:ext cx="12192000" cy="69384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924" name="Text Box 3"/>
          <p:cNvSpPr txBox="1"/>
          <p:nvPr/>
        </p:nvSpPr>
        <p:spPr>
          <a:xfrm>
            <a:off x="886884" y="645584"/>
            <a:ext cx="5094816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AEFF0D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葡萄灰</a:t>
            </a:r>
            <a:endParaRPr lang="zh-CN" altLang="en-US" sz="8800" b="1" dirty="0">
              <a:solidFill>
                <a:srgbClr val="AEFF0D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9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Picture 2" descr="http://photo.weather.com.cn/photoUp/upload/summer2012/cwp/life/20120806094513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925" name="Text Box 3"/>
          <p:cNvSpPr txBox="1"/>
          <p:nvPr/>
        </p:nvSpPr>
        <p:spPr>
          <a:xfrm>
            <a:off x="719667" y="548217"/>
            <a:ext cx="3054351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梨黄</a:t>
            </a:r>
            <a:endParaRPr lang="zh-CN" altLang="en-US" sz="8800" b="1" dirty="0">
              <a:solidFill>
                <a:srgbClr val="00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4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9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8683" y="-21167"/>
            <a:ext cx="12240683" cy="69066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926" name="Text Box 3"/>
          <p:cNvSpPr txBox="1"/>
          <p:nvPr/>
        </p:nvSpPr>
        <p:spPr>
          <a:xfrm>
            <a:off x="719667" y="548217"/>
            <a:ext cx="5033433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AEFF0D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茄子紫</a:t>
            </a:r>
            <a:endParaRPr lang="zh-CN" altLang="en-US" sz="8800" b="1" dirty="0">
              <a:solidFill>
                <a:srgbClr val="AEFF0D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4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9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6" name="文本框 46"/>
          <p:cNvSpPr txBox="1"/>
          <p:nvPr/>
        </p:nvSpPr>
        <p:spPr>
          <a:xfrm rot="-170103">
            <a:off x="1227451" y="20399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957" name="文本框 47"/>
          <p:cNvSpPr txBox="1"/>
          <p:nvPr/>
        </p:nvSpPr>
        <p:spPr>
          <a:xfrm rot="1029897">
            <a:off x="1282485" y="45334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pic>
        <p:nvPicPr>
          <p:cNvPr id="2097170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8100" y="7268633"/>
            <a:ext cx="1579033" cy="5037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9037" name="文本框 49"/>
          <p:cNvSpPr txBox="1"/>
          <p:nvPr/>
        </p:nvSpPr>
        <p:spPr>
          <a:xfrm rot="-170103">
            <a:off x="1218985" y="71559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pic>
        <p:nvPicPr>
          <p:cNvPr id="2097172" name="Picture 12" descr="6半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84" y="3621617"/>
            <a:ext cx="4097867" cy="29294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3" name="Picture 13" descr="0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433" y="3621617"/>
            <a:ext cx="4008967" cy="29294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4" name="Picture 14" descr="J0148849-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8433" y="3716867"/>
            <a:ext cx="3788833" cy="28088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5" name="Picture 15" descr="5半紫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8433" y="740833"/>
            <a:ext cx="3788833" cy="301201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6" name="Picture 17" descr="J01443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1433" y="740833"/>
            <a:ext cx="3979333" cy="29061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7" name="Picture 18" descr="3红通通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184" y="740833"/>
            <a:ext cx="4097867" cy="29061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9041" name="Text Box 6"/>
          <p:cNvSpPr txBox="1">
            <a:spLocks noChangeArrowheads="1"/>
          </p:cNvSpPr>
          <p:nvPr/>
        </p:nvSpPr>
        <p:spPr bwMode="auto">
          <a:xfrm>
            <a:off x="3119967" y="1028700"/>
            <a:ext cx="5952067" cy="7486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火烧云颜色变化特别快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42" name="Text Box 7"/>
          <p:cNvSpPr txBox="1">
            <a:spLocks noChangeArrowheads="1"/>
          </p:cNvSpPr>
          <p:nvPr/>
        </p:nvSpPr>
        <p:spPr bwMode="auto">
          <a:xfrm>
            <a:off x="960967" y="3166533"/>
            <a:ext cx="3500967" cy="994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</a:pPr>
            <a:r>
              <a:rPr kumimoji="0" lang="zh-CN" altLang="en-US" sz="5865" b="1" u="sng" kern="1200" cap="none" spc="0" normalizeH="0" baseline="0" noProof="0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五颜六色</a:t>
            </a:r>
            <a:endParaRPr kumimoji="0" lang="zh-CN" altLang="en-US" sz="5865" b="1" u="sng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43" name="Text Box 7"/>
          <p:cNvSpPr txBox="1">
            <a:spLocks noChangeArrowheads="1"/>
          </p:cNvSpPr>
          <p:nvPr/>
        </p:nvSpPr>
        <p:spPr bwMode="auto">
          <a:xfrm>
            <a:off x="4811184" y="2032000"/>
            <a:ext cx="3500967" cy="994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</a:pPr>
            <a:r>
              <a:rPr kumimoji="0" lang="zh-CN" altLang="en-US" sz="5865" b="1" u="sng" kern="1200" cap="none" spc="0" normalizeH="0" baseline="0" noProof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五光十色</a:t>
            </a:r>
            <a:endParaRPr kumimoji="0" lang="zh-CN" altLang="en-US" sz="5865" b="1" u="sng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44" name="Text Box 7"/>
          <p:cNvSpPr txBox="1">
            <a:spLocks noChangeArrowheads="1"/>
          </p:cNvSpPr>
          <p:nvPr/>
        </p:nvSpPr>
        <p:spPr bwMode="auto">
          <a:xfrm>
            <a:off x="7907867" y="3270251"/>
            <a:ext cx="3500967" cy="994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</a:pPr>
            <a:r>
              <a:rPr kumimoji="0" lang="zh-CN" altLang="en-US" sz="5865" b="1" u="sng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绚丽多彩</a:t>
            </a:r>
            <a:endParaRPr kumimoji="0" lang="zh-CN" altLang="en-US" sz="5865" b="1" u="sng" kern="1200" cap="none" spc="0" normalizeH="0" baseline="0" noProof="0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45" name="Text Box 7"/>
          <p:cNvSpPr txBox="1">
            <a:spLocks noChangeArrowheads="1"/>
          </p:cNvSpPr>
          <p:nvPr/>
        </p:nvSpPr>
        <p:spPr bwMode="auto">
          <a:xfrm>
            <a:off x="4514851" y="4692651"/>
            <a:ext cx="3500967" cy="994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</a:pPr>
            <a:r>
              <a:rPr kumimoji="0" lang="zh-CN" altLang="en-US" sz="5865" b="1" u="sng" kern="1200" cap="none" spc="0" normalizeH="0" baseline="0" noProof="0">
                <a:solidFill>
                  <a:srgbClr val="00B05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色彩斑斓</a:t>
            </a:r>
            <a:endParaRPr kumimoji="0" lang="zh-CN" altLang="en-US" sz="5865" b="1" u="sng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9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9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9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9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49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4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9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9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4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9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49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49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49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49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49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49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49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41" grpId="0" bldLvl="0" animBg="1"/>
      <p:bldP spid="1049042" grpId="0" bldLvl="0" animBg="1"/>
      <p:bldP spid="1049043" grpId="0" bldLvl="0" animBg="1"/>
      <p:bldP spid="1049044" grpId="0" bldLvl="0" animBg="1"/>
      <p:bldP spid="104904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6" name="Text Box 4"/>
          <p:cNvSpPr txBox="1"/>
          <p:nvPr/>
        </p:nvSpPr>
        <p:spPr>
          <a:xfrm>
            <a:off x="1315720" y="1486535"/>
            <a:ext cx="9653905" cy="42376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    这地方的火烧云变化极多，一会儿红彤彤的，一会儿金灿灿的，一会儿半紫半黄，一会儿半灰半百合色。葡萄灰、梨黄、茄子紫，这些颜色天空都有。还有些说也说不出来、见也没见过的颜色。</a:t>
            </a:r>
            <a:endParaRPr lang="zh-CN" altLang="en-US" sz="426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9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9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9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7" name="矩形 4"/>
          <p:cNvSpPr/>
          <p:nvPr/>
        </p:nvSpPr>
        <p:spPr>
          <a:xfrm>
            <a:off x="1096645" y="1242695"/>
            <a:ext cx="10661650" cy="147155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读读下面这些表示颜色的词语，说说他们有什么特点。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48" name="矩形 4"/>
          <p:cNvSpPr>
            <a:spLocks noChangeArrowheads="1"/>
          </p:cNvSpPr>
          <p:nvPr/>
        </p:nvSpPr>
        <p:spPr bwMode="auto">
          <a:xfrm>
            <a:off x="1214061" y="3140968"/>
            <a:ext cx="2496275" cy="151384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红彤彤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金灿灿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49049" name="矩形 5"/>
          <p:cNvSpPr>
            <a:spLocks noChangeArrowheads="1"/>
          </p:cNvSpPr>
          <p:nvPr/>
        </p:nvSpPr>
        <p:spPr bwMode="auto">
          <a:xfrm>
            <a:off x="8543310" y="3140968"/>
            <a:ext cx="2496275" cy="151384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葡萄灰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茄子紫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49050" name="矩形 6"/>
          <p:cNvSpPr>
            <a:spLocks noChangeArrowheads="1"/>
          </p:cNvSpPr>
          <p:nvPr/>
        </p:nvSpPr>
        <p:spPr bwMode="auto">
          <a:xfrm>
            <a:off x="4549239" y="3140968"/>
            <a:ext cx="3357828" cy="1513840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softEdge rad="63500"/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半紫半黄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半灰半百合色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49051" name="文本框 1"/>
          <p:cNvSpPr txBox="1"/>
          <p:nvPr/>
        </p:nvSpPr>
        <p:spPr>
          <a:xfrm>
            <a:off x="1246505" y="4709160"/>
            <a:ext cx="245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ABB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式的叠词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49052" name="文本框 2"/>
          <p:cNvSpPr txBox="1"/>
          <p:nvPr/>
        </p:nvSpPr>
        <p:spPr>
          <a:xfrm>
            <a:off x="8543290" y="4709160"/>
            <a:ext cx="24968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事物名称加颜色构成的词语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49053" name="文本框 3"/>
          <p:cNvSpPr txBox="1"/>
          <p:nvPr/>
        </p:nvSpPr>
        <p:spPr>
          <a:xfrm>
            <a:off x="4548505" y="4709160"/>
            <a:ext cx="33585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两种颜色并列组成的词语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49054" name="文本框 7"/>
          <p:cNvSpPr txBox="1"/>
          <p:nvPr/>
        </p:nvSpPr>
        <p:spPr>
          <a:xfrm>
            <a:off x="3531235" y="2289175"/>
            <a:ext cx="6376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黑体" panose="02010609060101010101" charset="-122"/>
                <a:ea typeface="黑体" panose="02010609060101010101" charset="-122"/>
                <a:sym typeface="+mn-ea"/>
              </a:rPr>
              <a:t>好处：生动形象，引起人们的联想</a:t>
            </a:r>
            <a:endParaRPr lang="zh-CN" altLang="en-US" sz="3200" b="1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49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49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49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049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049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51" grpId="0"/>
      <p:bldP spid="1049051" grpId="1"/>
      <p:bldP spid="1049052" grpId="0"/>
      <p:bldP spid="1049052" grpId="1"/>
      <p:bldP spid="1049053" grpId="0"/>
      <p:bldP spid="1049053" grpId="1"/>
      <p:bldP spid="1049054" grpId="0"/>
      <p:bldP spid="104905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7" name="Text Box 4"/>
          <p:cNvSpPr txBox="1"/>
          <p:nvPr/>
        </p:nvSpPr>
        <p:spPr>
          <a:xfrm>
            <a:off x="1170940" y="842645"/>
            <a:ext cx="9846310" cy="59441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4265" b="1">
                <a:latin typeface="楷体" panose="02010609060101010101" pitchFamily="49" charset="-122"/>
                <a:ea typeface="楷体" panose="02010609060101010101" pitchFamily="49" charset="-122"/>
              </a:rPr>
              <a:t>    这地方的火烧云变化极多，一会儿（      ）的，一会儿（      ），一会儿（        ），一会儿（          ）。（      ）、（    ）、（      ），这些颜色天空都有。还有些说也说不出来、见也没见过的颜色。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49078" name="文本框 1"/>
          <p:cNvSpPr txBox="1"/>
          <p:nvPr/>
        </p:nvSpPr>
        <p:spPr>
          <a:xfrm>
            <a:off x="66040" y="139700"/>
            <a:ext cx="36296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完成填空</a:t>
            </a:r>
            <a:endParaRPr lang="zh-CN" altLang="en-US" sz="2800"/>
          </a:p>
        </p:txBody>
      </p:sp>
      <p:sp>
        <p:nvSpPr>
          <p:cNvPr id="1049079" name="文本框 2"/>
          <p:cNvSpPr txBox="1"/>
          <p:nvPr/>
        </p:nvSpPr>
        <p:spPr>
          <a:xfrm>
            <a:off x="1711325" y="1873885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红彤彤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0" name="文本框 4"/>
          <p:cNvSpPr txBox="1"/>
          <p:nvPr/>
        </p:nvSpPr>
        <p:spPr>
          <a:xfrm>
            <a:off x="6213475" y="1873885"/>
            <a:ext cx="16795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金灿灿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1" name="文本框 5"/>
          <p:cNvSpPr txBox="1"/>
          <p:nvPr/>
        </p:nvSpPr>
        <p:spPr>
          <a:xfrm>
            <a:off x="1711325" y="261556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半紫半黄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2" name="文本框 6"/>
          <p:cNvSpPr txBox="1"/>
          <p:nvPr/>
        </p:nvSpPr>
        <p:spPr>
          <a:xfrm>
            <a:off x="6213475" y="2615565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半灰半百合色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3" name="文本框 7"/>
          <p:cNvSpPr txBox="1"/>
          <p:nvPr/>
        </p:nvSpPr>
        <p:spPr>
          <a:xfrm>
            <a:off x="1711325" y="3325495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葡萄灰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4" name="文本框 8"/>
          <p:cNvSpPr txBox="1"/>
          <p:nvPr/>
        </p:nvSpPr>
        <p:spPr>
          <a:xfrm>
            <a:off x="4519295" y="3325495"/>
            <a:ext cx="9994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梨黄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9085" name="文本框 9"/>
          <p:cNvSpPr txBox="1"/>
          <p:nvPr/>
        </p:nvSpPr>
        <p:spPr>
          <a:xfrm>
            <a:off x="6825615" y="3325495"/>
            <a:ext cx="140779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茄子紫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9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9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9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77" grpId="0"/>
      <p:bldP spid="1049079" grpId="0"/>
      <p:bldP spid="1049079" grpId="1"/>
      <p:bldP spid="1049080" grpId="0"/>
      <p:bldP spid="1049080" grpId="1"/>
      <p:bldP spid="1049081" grpId="0"/>
      <p:bldP spid="1049081" grpId="1"/>
      <p:bldP spid="1049082" grpId="0"/>
      <p:bldP spid="1049082" grpId="1"/>
      <p:bldP spid="1049083" grpId="0"/>
      <p:bldP spid="1049083" grpId="1"/>
      <p:bldP spid="1049084" grpId="0"/>
      <p:bldP spid="1049084" grpId="1"/>
      <p:bldP spid="1049085" grpId="0"/>
      <p:bldP spid="104908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5" name="Text Box 2"/>
          <p:cNvSpPr txBox="1"/>
          <p:nvPr/>
        </p:nvSpPr>
        <p:spPr>
          <a:xfrm>
            <a:off x="785284" y="645584"/>
            <a:ext cx="10430933" cy="77905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请用不同的形式填写表示颜色的词语：</a:t>
            </a:r>
            <a:endParaRPr lang="zh-CN" altLang="en-US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56" name="Text Box 3"/>
          <p:cNvSpPr txBox="1">
            <a:spLocks noChangeArrowheads="1"/>
          </p:cNvSpPr>
          <p:nvPr/>
        </p:nvSpPr>
        <p:spPr bwMode="auto">
          <a:xfrm>
            <a:off x="944880" y="1881505"/>
            <a:ext cx="10290810" cy="3701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红彤彤：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______  _______  _______  _______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葡萄灰：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______  _______  _______  _______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百合色：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______  _______  _______  _______</a:t>
            </a:r>
            <a:endParaRPr kumimoji="1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半紫半黄：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_________  __________  _________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049057" name="Text Box 2"/>
          <p:cNvSpPr txBox="1"/>
          <p:nvPr/>
        </p:nvSpPr>
        <p:spPr>
          <a:xfrm>
            <a:off x="2906184" y="1820333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黄澄澄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58" name="Text Box 2"/>
          <p:cNvSpPr txBox="1"/>
          <p:nvPr/>
        </p:nvSpPr>
        <p:spPr>
          <a:xfrm>
            <a:off x="4946651" y="182456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红艳艳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59" name="Text Box 2"/>
          <p:cNvSpPr txBox="1"/>
          <p:nvPr/>
        </p:nvSpPr>
        <p:spPr>
          <a:xfrm>
            <a:off x="7001933" y="1820333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白嫩嫩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0" name="Text Box 2"/>
          <p:cNvSpPr txBox="1"/>
          <p:nvPr/>
        </p:nvSpPr>
        <p:spPr>
          <a:xfrm>
            <a:off x="9171517" y="182456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绿油油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1" name="Text Box 2"/>
          <p:cNvSpPr txBox="1"/>
          <p:nvPr/>
        </p:nvSpPr>
        <p:spPr>
          <a:xfrm>
            <a:off x="2906184" y="27834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玫瑰红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2" name="Text Box 2"/>
          <p:cNvSpPr txBox="1"/>
          <p:nvPr/>
        </p:nvSpPr>
        <p:spPr>
          <a:xfrm>
            <a:off x="4946651" y="2774951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翡翠绿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3" name="Text Box 2"/>
          <p:cNvSpPr txBox="1"/>
          <p:nvPr/>
        </p:nvSpPr>
        <p:spPr>
          <a:xfrm>
            <a:off x="7105651" y="277706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宝石蓝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4" name="Text Box 2"/>
          <p:cNvSpPr txBox="1"/>
          <p:nvPr/>
        </p:nvSpPr>
        <p:spPr>
          <a:xfrm>
            <a:off x="9256184" y="27961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柠檬黄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5" name="Text Box 2"/>
          <p:cNvSpPr txBox="1"/>
          <p:nvPr/>
        </p:nvSpPr>
        <p:spPr>
          <a:xfrm>
            <a:off x="2906184" y="37613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玫瑰色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6" name="Text Box 2"/>
          <p:cNvSpPr txBox="1"/>
          <p:nvPr/>
        </p:nvSpPr>
        <p:spPr>
          <a:xfrm>
            <a:off x="4900084" y="37613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水仙色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7" name="Text Box 2"/>
          <p:cNvSpPr txBox="1"/>
          <p:nvPr/>
        </p:nvSpPr>
        <p:spPr>
          <a:xfrm>
            <a:off x="7105651" y="37486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桂花色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8" name="Text Box 2"/>
          <p:cNvSpPr txBox="1"/>
          <p:nvPr/>
        </p:nvSpPr>
        <p:spPr>
          <a:xfrm>
            <a:off x="9171517" y="3761317"/>
            <a:ext cx="196003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桃花色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69" name="Text Box 2"/>
          <p:cNvSpPr txBox="1"/>
          <p:nvPr/>
        </p:nvSpPr>
        <p:spPr>
          <a:xfrm>
            <a:off x="3481917" y="4673600"/>
            <a:ext cx="227118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半黑半白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70" name="Text Box 2"/>
          <p:cNvSpPr txBox="1"/>
          <p:nvPr/>
        </p:nvSpPr>
        <p:spPr>
          <a:xfrm>
            <a:off x="6282267" y="4673600"/>
            <a:ext cx="2161117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半红半绿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71" name="Text Box 2"/>
          <p:cNvSpPr txBox="1"/>
          <p:nvPr/>
        </p:nvSpPr>
        <p:spPr>
          <a:xfrm>
            <a:off x="9065684" y="4673600"/>
            <a:ext cx="2169583" cy="9060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  <a:spcBef>
                <a:spcPct val="50000"/>
              </a:spcBef>
            </a:pPr>
            <a:r>
              <a:rPr lang="zh-CN" altLang="en-US" sz="3735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半青半紫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9072" name="文本框 1"/>
          <p:cNvSpPr txBox="1"/>
          <p:nvPr/>
        </p:nvSpPr>
        <p:spPr>
          <a:xfrm>
            <a:off x="0" y="62230"/>
            <a:ext cx="21990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课堂练习</a:t>
            </a:r>
            <a:endParaRPr lang="zh-CN" altLang="en-US" sz="28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49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49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49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49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4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49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49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49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49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49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49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4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04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049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049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57" grpId="0"/>
      <p:bldP spid="1049058" grpId="0"/>
      <p:bldP spid="1049059" grpId="0"/>
      <p:bldP spid="1049060" grpId="0"/>
      <p:bldP spid="1049061" grpId="0"/>
      <p:bldP spid="1049062" grpId="0"/>
      <p:bldP spid="1049063" grpId="0"/>
      <p:bldP spid="1049064" grpId="0"/>
      <p:bldP spid="1049065" grpId="0"/>
      <p:bldP spid="1049066" grpId="0"/>
      <p:bldP spid="1049067" grpId="0"/>
      <p:bldP spid="1049068" grpId="0"/>
      <p:bldP spid="1049069" grpId="0"/>
      <p:bldP spid="1049070" grpId="0"/>
      <p:bldP spid="10490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6" name="文本框 3"/>
          <p:cNvSpPr txBox="1"/>
          <p:nvPr/>
        </p:nvSpPr>
        <p:spPr>
          <a:xfrm>
            <a:off x="2002790" y="1454150"/>
            <a:ext cx="867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  <a:sym typeface="+mn-ea"/>
              </a:rPr>
              <a:t>  在作者的描写当中，我们仿佛置身于天空之中，感受到了火烧云的绚丽多彩。大自然还有很多美丽的地方，希望你通过今天的学习，也可以用积累到的表示颜色的词语，大胆展示，让我们继续去领略大自然的神奇风光。</a:t>
            </a:r>
            <a:endParaRPr lang="zh-CN" altLang="en-US" sz="3600" b="1"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1049198" name="文本框 18"/>
          <p:cNvSpPr txBox="1"/>
          <p:nvPr/>
        </p:nvSpPr>
        <p:spPr>
          <a:xfrm>
            <a:off x="467678" y="-9525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en-US" altLang="zh-CN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文本框 32"/>
          <p:cNvSpPr txBox="1"/>
          <p:nvPr/>
        </p:nvSpPr>
        <p:spPr>
          <a:xfrm>
            <a:off x="5966884" y="390101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4" name="文本框 34"/>
          <p:cNvSpPr txBox="1"/>
          <p:nvPr/>
        </p:nvSpPr>
        <p:spPr>
          <a:xfrm rot="-280097">
            <a:off x="4755936" y="16378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5" name="文本框 36"/>
          <p:cNvSpPr txBox="1"/>
          <p:nvPr/>
        </p:nvSpPr>
        <p:spPr>
          <a:xfrm rot="-5350866">
            <a:off x="7992317" y="17542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6" name="文本框 37"/>
          <p:cNvSpPr txBox="1"/>
          <p:nvPr/>
        </p:nvSpPr>
        <p:spPr>
          <a:xfrm rot="-4150866">
            <a:off x="7285351" y="22982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7" name="文本框 45"/>
          <p:cNvSpPr txBox="1"/>
          <p:nvPr/>
        </p:nvSpPr>
        <p:spPr>
          <a:xfrm rot="-5350866">
            <a:off x="8739501" y="17838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8" name="文本框 46"/>
          <p:cNvSpPr txBox="1"/>
          <p:nvPr/>
        </p:nvSpPr>
        <p:spPr>
          <a:xfrm rot="-424911">
            <a:off x="9600984" y="20928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09" name="文本框 47"/>
          <p:cNvSpPr txBox="1"/>
          <p:nvPr/>
        </p:nvSpPr>
        <p:spPr>
          <a:xfrm rot="-4150866">
            <a:off x="10384151" y="33311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0" name="文本框 49"/>
          <p:cNvSpPr txBox="1"/>
          <p:nvPr/>
        </p:nvSpPr>
        <p:spPr>
          <a:xfrm rot="657351">
            <a:off x="7441984" y="17796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1" name="文本框 50"/>
          <p:cNvSpPr txBox="1"/>
          <p:nvPr/>
        </p:nvSpPr>
        <p:spPr>
          <a:xfrm rot="1480325">
            <a:off x="10032784" y="16589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2" name="文本框 51"/>
          <p:cNvSpPr txBox="1"/>
          <p:nvPr/>
        </p:nvSpPr>
        <p:spPr>
          <a:xfrm rot="-5350866">
            <a:off x="8151068" y="29014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3" name="文本框 34"/>
          <p:cNvSpPr txBox="1"/>
          <p:nvPr/>
        </p:nvSpPr>
        <p:spPr>
          <a:xfrm rot="4149897">
            <a:off x="6129651" y="46646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4" name="文本框 45"/>
          <p:cNvSpPr txBox="1"/>
          <p:nvPr/>
        </p:nvSpPr>
        <p:spPr>
          <a:xfrm rot="-1380000">
            <a:off x="6125417" y="17648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5" name="文本框 47"/>
          <p:cNvSpPr txBox="1"/>
          <p:nvPr/>
        </p:nvSpPr>
        <p:spPr>
          <a:xfrm rot="-180000">
            <a:off x="6929751" y="29797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6" name="文本框 49"/>
          <p:cNvSpPr txBox="1"/>
          <p:nvPr/>
        </p:nvSpPr>
        <p:spPr>
          <a:xfrm rot="-5350866">
            <a:off x="8591335" y="28125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7" name="文本框 50"/>
          <p:cNvSpPr txBox="1"/>
          <p:nvPr/>
        </p:nvSpPr>
        <p:spPr>
          <a:xfrm rot="-170103">
            <a:off x="7630368" y="34539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8" name="文本框 51"/>
          <p:cNvSpPr txBox="1"/>
          <p:nvPr/>
        </p:nvSpPr>
        <p:spPr>
          <a:xfrm rot="-5350866">
            <a:off x="7971151" y="45778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19" name="文本框 32"/>
          <p:cNvSpPr txBox="1"/>
          <p:nvPr/>
        </p:nvSpPr>
        <p:spPr>
          <a:xfrm rot="1209897">
            <a:off x="2177835" y="38560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0" name="文本框 34"/>
          <p:cNvSpPr txBox="1"/>
          <p:nvPr/>
        </p:nvSpPr>
        <p:spPr>
          <a:xfrm rot="4149897">
            <a:off x="3035085" y="46074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1" name="文本框 25"/>
          <p:cNvSpPr txBox="1"/>
          <p:nvPr/>
        </p:nvSpPr>
        <p:spPr>
          <a:xfrm rot="-1380000">
            <a:off x="2317535" y="43048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2" name="文本框 26"/>
          <p:cNvSpPr txBox="1"/>
          <p:nvPr/>
        </p:nvSpPr>
        <p:spPr>
          <a:xfrm rot="1029897">
            <a:off x="3492285" y="36719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3" name="文本框 46"/>
          <p:cNvSpPr txBox="1"/>
          <p:nvPr/>
        </p:nvSpPr>
        <p:spPr>
          <a:xfrm rot="-170103">
            <a:off x="1227451" y="20399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4" name="文本框 47"/>
          <p:cNvSpPr txBox="1"/>
          <p:nvPr/>
        </p:nvSpPr>
        <p:spPr>
          <a:xfrm rot="1029897">
            <a:off x="1282485" y="45334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5" name="文本框 49"/>
          <p:cNvSpPr txBox="1"/>
          <p:nvPr/>
        </p:nvSpPr>
        <p:spPr>
          <a:xfrm rot="-170103">
            <a:off x="4190785" y="51154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6" name="文本框 51"/>
          <p:cNvSpPr txBox="1"/>
          <p:nvPr/>
        </p:nvSpPr>
        <p:spPr>
          <a:xfrm rot="-170103">
            <a:off x="5943385" y="52382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7" name="文本框 32"/>
          <p:cNvSpPr txBox="1"/>
          <p:nvPr/>
        </p:nvSpPr>
        <p:spPr>
          <a:xfrm rot="-5070842">
            <a:off x="607269" y="27215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8" name="文本框 35"/>
          <p:cNvSpPr txBox="1"/>
          <p:nvPr/>
        </p:nvSpPr>
        <p:spPr>
          <a:xfrm rot="-170103">
            <a:off x="1834935" y="17034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29" name="文本框 32"/>
          <p:cNvSpPr txBox="1"/>
          <p:nvPr/>
        </p:nvSpPr>
        <p:spPr>
          <a:xfrm rot="1209897">
            <a:off x="6997484" y="47175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0" name="文本框 34"/>
          <p:cNvSpPr txBox="1"/>
          <p:nvPr/>
        </p:nvSpPr>
        <p:spPr>
          <a:xfrm rot="-1030866">
            <a:off x="8595568" y="51916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1" name="文本框 37"/>
          <p:cNvSpPr txBox="1"/>
          <p:nvPr/>
        </p:nvSpPr>
        <p:spPr>
          <a:xfrm rot="829244">
            <a:off x="7223968" y="52975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2" name="文本框 45"/>
          <p:cNvSpPr txBox="1"/>
          <p:nvPr/>
        </p:nvSpPr>
        <p:spPr>
          <a:xfrm rot="-4502722">
            <a:off x="9215751" y="33332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3" name="文本框 46"/>
          <p:cNvSpPr txBox="1"/>
          <p:nvPr/>
        </p:nvSpPr>
        <p:spPr>
          <a:xfrm rot="2702238">
            <a:off x="10267735" y="40825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4" name="文本框 47"/>
          <p:cNvSpPr txBox="1"/>
          <p:nvPr/>
        </p:nvSpPr>
        <p:spPr>
          <a:xfrm rot="-3456638">
            <a:off x="9169184" y="45376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5" name="文本框 49"/>
          <p:cNvSpPr txBox="1"/>
          <p:nvPr/>
        </p:nvSpPr>
        <p:spPr>
          <a:xfrm rot="-3180423">
            <a:off x="2795901" y="30983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6" name="文本框 50"/>
          <p:cNvSpPr txBox="1"/>
          <p:nvPr/>
        </p:nvSpPr>
        <p:spPr>
          <a:xfrm rot="-3640556">
            <a:off x="9829584" y="47874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7" name="文本框 51"/>
          <p:cNvSpPr txBox="1"/>
          <p:nvPr/>
        </p:nvSpPr>
        <p:spPr>
          <a:xfrm rot="1549510">
            <a:off x="10517501" y="28993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8" name="文本框 34"/>
          <p:cNvSpPr txBox="1"/>
          <p:nvPr/>
        </p:nvSpPr>
        <p:spPr>
          <a:xfrm rot="8340000">
            <a:off x="6741368" y="41841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39" name="文本框 36"/>
          <p:cNvSpPr txBox="1"/>
          <p:nvPr/>
        </p:nvSpPr>
        <p:spPr>
          <a:xfrm rot="-1160763">
            <a:off x="7875901" y="23341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0" name="文本框 37"/>
          <p:cNvSpPr txBox="1"/>
          <p:nvPr/>
        </p:nvSpPr>
        <p:spPr>
          <a:xfrm rot="39237">
            <a:off x="7710801" y="30305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1" name="文本框 45"/>
          <p:cNvSpPr txBox="1"/>
          <p:nvPr/>
        </p:nvSpPr>
        <p:spPr>
          <a:xfrm rot="-1160763">
            <a:off x="8623084" y="23638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2" name="文本框 46"/>
          <p:cNvSpPr txBox="1"/>
          <p:nvPr/>
        </p:nvSpPr>
        <p:spPr>
          <a:xfrm rot="-1160763">
            <a:off x="9116268" y="26495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3" name="文本框 47"/>
          <p:cNvSpPr txBox="1"/>
          <p:nvPr/>
        </p:nvSpPr>
        <p:spPr>
          <a:xfrm rot="39237">
            <a:off x="9757617" y="32761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4" name="文本框 49"/>
          <p:cNvSpPr txBox="1"/>
          <p:nvPr/>
        </p:nvSpPr>
        <p:spPr>
          <a:xfrm rot="-1160763">
            <a:off x="9562884" y="28781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5" name="文本框 50"/>
          <p:cNvSpPr txBox="1"/>
          <p:nvPr/>
        </p:nvSpPr>
        <p:spPr>
          <a:xfrm rot="-1160763">
            <a:off x="10161901" y="25776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6" name="文本框 51"/>
          <p:cNvSpPr txBox="1"/>
          <p:nvPr/>
        </p:nvSpPr>
        <p:spPr>
          <a:xfrm rot="-1160763">
            <a:off x="9897317" y="37248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7" name="文本框 32"/>
          <p:cNvSpPr txBox="1"/>
          <p:nvPr/>
        </p:nvSpPr>
        <p:spPr>
          <a:xfrm rot="4190103">
            <a:off x="3864818" y="44529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8" name="文本框 34"/>
          <p:cNvSpPr txBox="1"/>
          <p:nvPr/>
        </p:nvSpPr>
        <p:spPr>
          <a:xfrm rot="8340000">
            <a:off x="5409985" y="37544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49" name="文本框 49"/>
          <p:cNvSpPr txBox="1"/>
          <p:nvPr/>
        </p:nvSpPr>
        <p:spPr>
          <a:xfrm rot="-1160763">
            <a:off x="8477035" y="33925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0" name="文本框 50"/>
          <p:cNvSpPr txBox="1"/>
          <p:nvPr/>
        </p:nvSpPr>
        <p:spPr>
          <a:xfrm rot="4020000">
            <a:off x="7135068" y="35068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1" name="文本框 51"/>
          <p:cNvSpPr txBox="1"/>
          <p:nvPr/>
        </p:nvSpPr>
        <p:spPr>
          <a:xfrm rot="-1160763">
            <a:off x="7643068" y="42921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2" name="文本框 34"/>
          <p:cNvSpPr txBox="1"/>
          <p:nvPr/>
        </p:nvSpPr>
        <p:spPr>
          <a:xfrm rot="8340000">
            <a:off x="2685835" y="47366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3" name="文本框 36"/>
          <p:cNvSpPr txBox="1"/>
          <p:nvPr/>
        </p:nvSpPr>
        <p:spPr>
          <a:xfrm rot="2810103">
            <a:off x="2660435" y="36422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4" name="文本框 37"/>
          <p:cNvSpPr txBox="1"/>
          <p:nvPr/>
        </p:nvSpPr>
        <p:spPr>
          <a:xfrm rot="5220000">
            <a:off x="3240402" y="40190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5" name="文本框 45"/>
          <p:cNvSpPr txBox="1"/>
          <p:nvPr/>
        </p:nvSpPr>
        <p:spPr>
          <a:xfrm rot="2810103">
            <a:off x="3924085" y="36613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6" name="文本框 46"/>
          <p:cNvSpPr txBox="1"/>
          <p:nvPr/>
        </p:nvSpPr>
        <p:spPr>
          <a:xfrm rot="4020000">
            <a:off x="1111035" y="26178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7" name="文本框 47"/>
          <p:cNvSpPr txBox="1"/>
          <p:nvPr/>
        </p:nvSpPr>
        <p:spPr>
          <a:xfrm rot="5220000">
            <a:off x="1113151" y="38624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8" name="文本框 49"/>
          <p:cNvSpPr txBox="1"/>
          <p:nvPr/>
        </p:nvSpPr>
        <p:spPr>
          <a:xfrm rot="4020000">
            <a:off x="3462652" y="49863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59" name="文本框 50"/>
          <p:cNvSpPr txBox="1"/>
          <p:nvPr/>
        </p:nvSpPr>
        <p:spPr>
          <a:xfrm rot="4020000">
            <a:off x="5113652" y="44889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0" name="文本框 32"/>
          <p:cNvSpPr txBox="1"/>
          <p:nvPr/>
        </p:nvSpPr>
        <p:spPr>
          <a:xfrm rot="-880739">
            <a:off x="863384" y="33523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1" name="文本框 34"/>
          <p:cNvSpPr txBox="1"/>
          <p:nvPr/>
        </p:nvSpPr>
        <p:spPr>
          <a:xfrm rot="8340000">
            <a:off x="1849751" y="34560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2" name="文本框 36"/>
          <p:cNvSpPr txBox="1"/>
          <p:nvPr/>
        </p:nvSpPr>
        <p:spPr>
          <a:xfrm rot="4020000">
            <a:off x="2404318" y="20145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3" name="文本框 37"/>
          <p:cNvSpPr txBox="1"/>
          <p:nvPr/>
        </p:nvSpPr>
        <p:spPr>
          <a:xfrm rot="5220000">
            <a:off x="2404318" y="27384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4" name="文本框 47"/>
          <p:cNvSpPr txBox="1"/>
          <p:nvPr/>
        </p:nvSpPr>
        <p:spPr>
          <a:xfrm rot="4010103">
            <a:off x="3282735" y="30834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5" name="文本框 49"/>
          <p:cNvSpPr txBox="1"/>
          <p:nvPr/>
        </p:nvSpPr>
        <p:spPr>
          <a:xfrm rot="2810103">
            <a:off x="4427852" y="26284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6" name="文本框 50"/>
          <p:cNvSpPr txBox="1"/>
          <p:nvPr/>
        </p:nvSpPr>
        <p:spPr>
          <a:xfrm rot="2810103">
            <a:off x="4277568" y="32083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7" name="文本框 51"/>
          <p:cNvSpPr txBox="1"/>
          <p:nvPr/>
        </p:nvSpPr>
        <p:spPr>
          <a:xfrm rot="2810103">
            <a:off x="4770752" y="34941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8" name="文本框 32"/>
          <p:cNvSpPr txBox="1"/>
          <p:nvPr/>
        </p:nvSpPr>
        <p:spPr>
          <a:xfrm rot="5400000">
            <a:off x="6512768" y="49101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69" name="文本框 34"/>
          <p:cNvSpPr txBox="1"/>
          <p:nvPr/>
        </p:nvSpPr>
        <p:spPr>
          <a:xfrm rot="3159237">
            <a:off x="7937284" y="53419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0" name="文本框 36"/>
          <p:cNvSpPr txBox="1"/>
          <p:nvPr/>
        </p:nvSpPr>
        <p:spPr>
          <a:xfrm rot="-1160763">
            <a:off x="8493968" y="39005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1" name="文本框 37"/>
          <p:cNvSpPr txBox="1"/>
          <p:nvPr/>
        </p:nvSpPr>
        <p:spPr>
          <a:xfrm rot="39237">
            <a:off x="8493968" y="46244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2" name="文本框 45"/>
          <p:cNvSpPr txBox="1"/>
          <p:nvPr/>
        </p:nvSpPr>
        <p:spPr>
          <a:xfrm rot="-1160763">
            <a:off x="9241151" y="39301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3" name="文本框 46"/>
          <p:cNvSpPr txBox="1"/>
          <p:nvPr/>
        </p:nvSpPr>
        <p:spPr>
          <a:xfrm rot="-1160763">
            <a:off x="9734335" y="42159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4" name="文本框 47"/>
          <p:cNvSpPr txBox="1"/>
          <p:nvPr/>
        </p:nvSpPr>
        <p:spPr>
          <a:xfrm rot="39237">
            <a:off x="9317351" y="49736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5" name="文本框 49"/>
          <p:cNvSpPr txBox="1"/>
          <p:nvPr/>
        </p:nvSpPr>
        <p:spPr>
          <a:xfrm rot="-1160763">
            <a:off x="10428601" y="46032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6" name="文本框 50"/>
          <p:cNvSpPr txBox="1"/>
          <p:nvPr/>
        </p:nvSpPr>
        <p:spPr>
          <a:xfrm rot="-1160763">
            <a:off x="10367217" y="50943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7" name="文本框 51"/>
          <p:cNvSpPr txBox="1"/>
          <p:nvPr/>
        </p:nvSpPr>
        <p:spPr>
          <a:xfrm rot="-1160763">
            <a:off x="9217868" y="1527736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78" name="文本框 103"/>
          <p:cNvSpPr txBox="1"/>
          <p:nvPr/>
        </p:nvSpPr>
        <p:spPr>
          <a:xfrm>
            <a:off x="5327651" y="-876300"/>
            <a:ext cx="1579033" cy="378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865" b="1">
                <a:solidFill>
                  <a:srgbClr val="F7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865" b="1" dirty="0">
              <a:solidFill>
                <a:srgbClr val="F7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8679" name="文本框 104"/>
          <p:cNvSpPr txBox="1"/>
          <p:nvPr/>
        </p:nvSpPr>
        <p:spPr>
          <a:xfrm>
            <a:off x="-1242483" y="2660651"/>
            <a:ext cx="537633" cy="379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1865" b="1">
                <a:solidFill>
                  <a:srgbClr val="F7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865" b="1" dirty="0">
              <a:solidFill>
                <a:srgbClr val="F7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97153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8100" y="7268633"/>
            <a:ext cx="1579033" cy="5037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4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417" y="2554817"/>
            <a:ext cx="535516" cy="1642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80" name="文本框 51"/>
          <p:cNvSpPr txBox="1"/>
          <p:nvPr/>
        </p:nvSpPr>
        <p:spPr>
          <a:xfrm rot="-1160763">
            <a:off x="1925951" y="-77096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1" name="文本框 50"/>
          <p:cNvSpPr txBox="1"/>
          <p:nvPr/>
        </p:nvSpPr>
        <p:spPr>
          <a:xfrm rot="1480325">
            <a:off x="8064284" y="-74556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2" name="文本框 46"/>
          <p:cNvSpPr txBox="1"/>
          <p:nvPr/>
        </p:nvSpPr>
        <p:spPr>
          <a:xfrm rot="-170103">
            <a:off x="-1056431" y="94777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3" name="文本框 32"/>
          <p:cNvSpPr txBox="1"/>
          <p:nvPr/>
        </p:nvSpPr>
        <p:spPr>
          <a:xfrm rot="-880739">
            <a:off x="-1134748" y="60066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4" name="文本框 49"/>
          <p:cNvSpPr txBox="1"/>
          <p:nvPr/>
        </p:nvSpPr>
        <p:spPr>
          <a:xfrm rot="-170103">
            <a:off x="1218985" y="7155954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5" name="文本框 45"/>
          <p:cNvSpPr txBox="1"/>
          <p:nvPr/>
        </p:nvSpPr>
        <p:spPr>
          <a:xfrm rot="-1380000">
            <a:off x="10274084" y="7172887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6" name="文本框 47"/>
          <p:cNvSpPr txBox="1"/>
          <p:nvPr/>
        </p:nvSpPr>
        <p:spPr>
          <a:xfrm rot="-3456638">
            <a:off x="12930502" y="57420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7" name="文本框 45"/>
          <p:cNvSpPr txBox="1"/>
          <p:nvPr/>
        </p:nvSpPr>
        <p:spPr>
          <a:xfrm rot="-4502722">
            <a:off x="12852184" y="1614520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688" name="文本框 1"/>
          <p:cNvSpPr txBox="1"/>
          <p:nvPr>
            <p:custDataLst>
              <p:tags r:id="rId3"/>
            </p:custDataLst>
          </p:nvPr>
        </p:nvSpPr>
        <p:spPr>
          <a:xfrm>
            <a:off x="3388108" y="1095033"/>
            <a:ext cx="4936992" cy="738554"/>
          </a:xfrm>
          <a:prstGeom prst="rect">
            <a:avLst/>
          </a:prstGeom>
          <a:noFill/>
        </p:spPr>
        <p:txBody>
          <a:bodyPr wrap="square" rtlCol="0" anchor="ctr" anchorCtr="0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spc="300"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目录</a:t>
            </a:r>
            <a:endParaRPr lang="zh-CN" altLang="zh-CN" sz="3600" b="1" spc="300"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689" name="文本框 2"/>
          <p:cNvSpPr txBox="1"/>
          <p:nvPr/>
        </p:nvSpPr>
        <p:spPr>
          <a:xfrm>
            <a:off x="2859921" y="2239645"/>
            <a:ext cx="800219" cy="246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>
                <a:effectLst/>
                <a:latin typeface="仿宋" panose="02010609060101010101" charset="-122"/>
                <a:ea typeface="仿宋" panose="02010609060101010101" charset="-122"/>
              </a:rPr>
              <a:t>导入</a:t>
            </a:r>
            <a:endParaRPr lang="zh-CN" altLang="en-US" sz="4000" b="1">
              <a:effectLst/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48690" name="文本框 5"/>
          <p:cNvSpPr txBox="1"/>
          <p:nvPr/>
        </p:nvSpPr>
        <p:spPr>
          <a:xfrm>
            <a:off x="4739521" y="2249170"/>
            <a:ext cx="800219" cy="2428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>
                <a:latin typeface="仿宋" panose="02010609060101010101" charset="-122"/>
                <a:ea typeface="仿宋" panose="02010609060101010101" charset="-122"/>
              </a:rPr>
              <a:t>知识讲解</a:t>
            </a:r>
            <a:endParaRPr lang="zh-CN" altLang="en-US" sz="4000" b="1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48691" name="文本框 6"/>
          <p:cNvSpPr txBox="1"/>
          <p:nvPr/>
        </p:nvSpPr>
        <p:spPr>
          <a:xfrm>
            <a:off x="6784856" y="2249170"/>
            <a:ext cx="800219" cy="2438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>
                <a:latin typeface="仿宋" panose="02010609060101010101" charset="-122"/>
                <a:ea typeface="仿宋" panose="02010609060101010101" charset="-122"/>
              </a:rPr>
              <a:t>课堂练习</a:t>
            </a:r>
            <a:endParaRPr lang="zh-CN" altLang="en-US" sz="4000" b="1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48692" name="文本框 7"/>
          <p:cNvSpPr txBox="1"/>
          <p:nvPr/>
        </p:nvSpPr>
        <p:spPr>
          <a:xfrm>
            <a:off x="8778756" y="2239010"/>
            <a:ext cx="800219" cy="2438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>
                <a:latin typeface="仿宋" panose="02010609060101010101" charset="-122"/>
                <a:ea typeface="仿宋" panose="02010609060101010101" charset="-122"/>
              </a:rPr>
              <a:t>小结</a:t>
            </a:r>
            <a:endParaRPr lang="zh-CN" altLang="en-US" sz="4000" b="1">
              <a:latin typeface="仿宋" panose="02010609060101010101" charset="-122"/>
              <a:ea typeface="仿宋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8" name="文本框 32"/>
          <p:cNvSpPr txBox="1"/>
          <p:nvPr/>
        </p:nvSpPr>
        <p:spPr>
          <a:xfrm rot="-880739">
            <a:off x="-1134748" y="6006603"/>
            <a:ext cx="208711" cy="19466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665">
                <a:solidFill>
                  <a:srgbClr val="F7FFFF"/>
                </a:solidFill>
                <a:latin typeface="Arial" panose="020B0604020202020204" pitchFamily="34" charset="0"/>
              </a:rPr>
              <a:t> </a:t>
            </a:r>
            <a:endParaRPr lang="zh-CN" altLang="zh-CN" sz="665" dirty="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048803" name="Rectangle 2"/>
          <p:cNvSpPr txBox="1"/>
          <p:nvPr/>
        </p:nvSpPr>
        <p:spPr>
          <a:xfrm>
            <a:off x="3888317" y="933451"/>
            <a:ext cx="4442883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火烧云</a:t>
            </a:r>
            <a:endParaRPr lang="zh-CN" altLang="en-US" sz="72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48804" name="Rectangle 3"/>
          <p:cNvSpPr txBox="1">
            <a:spLocks noChangeArrowheads="1"/>
          </p:cNvSpPr>
          <p:nvPr/>
        </p:nvSpPr>
        <p:spPr>
          <a:xfrm>
            <a:off x="1393190" y="1887855"/>
            <a:ext cx="9756775" cy="32035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清晨，太阳出来或者傍晚太阳落山的时候，天边的云彩常常是通红的一片，像火烧的一样，人们就把这种云叫做火烧云。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806" name="文本框 28"/>
          <p:cNvSpPr txBox="1"/>
          <p:nvPr/>
        </p:nvSpPr>
        <p:spPr>
          <a:xfrm>
            <a:off x="501968" y="24765"/>
            <a:ext cx="18542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zh-CN" altLang="en-US" sz="32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1048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2" descr="http://bbs.cnyixing.cn/attachment/photo/Mon_1307/808_0b201372854234c9b2073bac40ded.jpg"/>
          <p:cNvPicPr>
            <a:picLocks noChangeAspect="1"/>
          </p:cNvPicPr>
          <p:nvPr/>
        </p:nvPicPr>
        <p:blipFill>
          <a:blip r:embed="rId1"/>
          <a:srcRect r="1639"/>
          <a:stretch>
            <a:fillRect/>
          </a:stretch>
        </p:blipFill>
        <p:spPr>
          <a:xfrm>
            <a:off x="0" y="-14816"/>
            <a:ext cx="12192000" cy="68728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8" name="Picture 2" descr="http://ww1.sinaimg.cn/large/a07ea4b5jw1evt3d8oqw3j21jk10ftsw.jpg"/>
          <p:cNvPicPr>
            <a:picLocks noChangeAspect="1"/>
          </p:cNvPicPr>
          <p:nvPr/>
        </p:nvPicPr>
        <p:blipFill>
          <a:blip r:embed="rId2"/>
          <a:srcRect t="1854" b="1457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9" name="图片 3"/>
          <p:cNvPicPr>
            <a:picLocks noChangeAspect="1"/>
          </p:cNvPicPr>
          <p:nvPr/>
        </p:nvPicPr>
        <p:blipFill>
          <a:blip r:embed="rId3"/>
          <a:srcRect b="201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7" name="Rectangle 3"/>
          <p:cNvSpPr txBox="1">
            <a:spLocks noChangeArrowheads="1"/>
          </p:cNvSpPr>
          <p:nvPr/>
        </p:nvSpPr>
        <p:spPr>
          <a:xfrm>
            <a:off x="973455" y="1892300"/>
            <a:ext cx="6205220" cy="39674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请同学们自由快速读第</a:t>
            </a: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</a:t>
            </a: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自然段，看谁能说出天空中的火烧云都有哪些颜色，并圈出表示颜色的词语。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097160" name="Picture 3" descr="C:\Users\Administrator\Desktop\timg (15)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929552" y="2150648"/>
            <a:ext cx="4945637" cy="3709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8808" name="文本框 5"/>
          <p:cNvSpPr txBox="1"/>
          <p:nvPr/>
        </p:nvSpPr>
        <p:spPr>
          <a:xfrm>
            <a:off x="-29210" y="-4445"/>
            <a:ext cx="23329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    知识讲解</a:t>
            </a:r>
            <a:endParaRPr lang="zh-CN" altLang="en-US" sz="3200"/>
          </a:p>
        </p:txBody>
      </p:sp>
      <p:sp>
        <p:nvSpPr>
          <p:cNvPr id="1048809" name="PA_圆角矩形 9"/>
          <p:cNvSpPr/>
          <p:nvPr>
            <p:custDataLst>
              <p:tags r:id="rId2"/>
            </p:custDataLst>
          </p:nvPr>
        </p:nvSpPr>
        <p:spPr>
          <a:xfrm>
            <a:off x="-29210" y="-4762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8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Picture 2" descr="http://www.deskcar.com/desktop/fengjing/2014427234035/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7149"/>
            <a:ext cx="12192000" cy="69151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810" name="Text Box 3"/>
          <p:cNvSpPr txBox="1"/>
          <p:nvPr/>
        </p:nvSpPr>
        <p:spPr>
          <a:xfrm>
            <a:off x="719667" y="535517"/>
            <a:ext cx="5166784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00FF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红 彤 彤</a:t>
            </a:r>
            <a:endParaRPr lang="zh-CN" altLang="en-US" sz="8800" b="1" dirty="0">
              <a:solidFill>
                <a:srgbClr val="00FF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88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8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17" descr="J01443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5400"/>
            <a:ext cx="12192000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811" name="Text Box 3"/>
          <p:cNvSpPr txBox="1"/>
          <p:nvPr/>
        </p:nvSpPr>
        <p:spPr>
          <a:xfrm>
            <a:off x="527051" y="357717"/>
            <a:ext cx="5166783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金 灿 灿</a:t>
            </a:r>
            <a:endParaRPr lang="zh-CN" altLang="en-US" sz="88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8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Picture 2" descr="http://home.qtv.com.cn/data/attachment/forum/201510/08/110141sxtrrh3f4ckl3h41.jpg"/>
          <p:cNvPicPr>
            <a:picLocks noChangeAspect="1"/>
          </p:cNvPicPr>
          <p:nvPr/>
        </p:nvPicPr>
        <p:blipFill>
          <a:blip r:embed="rId1"/>
          <a:srcRect b="7379"/>
          <a:stretch>
            <a:fillRect/>
          </a:stretch>
        </p:blipFill>
        <p:spPr>
          <a:xfrm>
            <a:off x="-268816" y="-141816"/>
            <a:ext cx="12460816" cy="69998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812" name="Text Box 3"/>
          <p:cNvSpPr txBox="1"/>
          <p:nvPr/>
        </p:nvSpPr>
        <p:spPr>
          <a:xfrm>
            <a:off x="334433" y="357717"/>
            <a:ext cx="6965951" cy="144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 b="1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半紫半黄</a:t>
            </a:r>
            <a:endParaRPr lang="zh-CN" altLang="en-US" sz="8800" b="1" dirty="0">
              <a:solidFill>
                <a:srgbClr val="0000FF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48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Picture 2" descr="http://imglf2.ph.126.net/IBNrUiGn5YMzQyV_tyjrrg==/6630685135653327791.jpg"/>
          <p:cNvPicPr>
            <a:picLocks noChangeAspect="1"/>
          </p:cNvPicPr>
          <p:nvPr/>
        </p:nvPicPr>
        <p:blipFill>
          <a:blip r:embed="rId1"/>
          <a:srcRect b="520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923" name="Text Box 3"/>
          <p:cNvSpPr txBox="1"/>
          <p:nvPr/>
        </p:nvSpPr>
        <p:spPr>
          <a:xfrm>
            <a:off x="624417" y="452967"/>
            <a:ext cx="6965949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b="1">
                <a:solidFill>
                  <a:srgbClr val="FFFF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半灰半百合色</a:t>
            </a:r>
            <a:endParaRPr lang="zh-CN" altLang="en-US" sz="8000" b="1" dirty="0">
              <a:solidFill>
                <a:srgbClr val="FFFF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4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92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TEMPLATE_THUMBS_INDEX" val="1、4、5、6、7、10、13、14、15、16、17、18、19、20、21、23"/>
  <p:tag name="KSO_WM_TEMPLATE_SUBCATEGORY" val="0"/>
  <p:tag name="KSO_WM_TEMPLATE_COLOR_TYPE" val="1"/>
  <p:tag name="KSO_WM_TAG_VERSION" val="1.0"/>
  <p:tag name="KSO_WM_BEAUTIFY_FLAG" val="#wm#"/>
  <p:tag name="KSO_WM_TEMPLATE_CATEGORY" val="custom"/>
  <p:tag name="KSO_WM_TEMPLATE_INDEX" val="20205275"/>
  <p:tag name="KSO_WM_TEMPLATE_MASTER_TYPE" val="1"/>
  <p:tag name="KSO_WM_TEMPLATE_MASTER_THUMB_INDEX" val="12"/>
</p:tagLst>
</file>

<file path=ppt/tags/tag178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79.xml><?xml version="1.0" encoding="utf-8"?>
<p:tagLst xmlns:p="http://schemas.openxmlformats.org/presentationml/2006/main">
  <p:tag name="KSO_WM_UNIT_TEXT_FILL_FORE_SCHEMECOLOR_INDEX" val="13"/>
  <p:tag name="KSO_WM_UNIT_TEXT_FILL_TYPE" val="1"/>
  <p:tag name="KSO_WM_UNIT_USESOURCEFORMAT_APPLY" val="1"/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TYPE" val="a"/>
  <p:tag name="KSO_WM_UNIT_INDEX" val="1"/>
  <p:tag name="KSO_WM_UNIT_ID" val="custom20205275_10*a*1"/>
  <p:tag name="KSO_WM_TEMPLATE_CATEGORY" val="custom"/>
  <p:tag name="KSO_WM_TEMPLATE_INDEX" val="20205275"/>
  <p:tag name="KSO_WM_UNIT_LAYERLEVEL" val="1"/>
  <p:tag name="KSO_WM_TAG_VERSION" val="1.0"/>
  <p:tag name="KSO_WM_BEAUTIFY_FLAG" val="#wm#"/>
  <p:tag name="KSO_WM_UNIT_PRESET_TEXT" val="单击此处添加标题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1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2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3.xml><?xml version="1.0" encoding="utf-8"?>
<p:tagLst xmlns:p="http://schemas.openxmlformats.org/presentationml/2006/main">
  <p:tag name="PA" val="v3.0.1"/>
</p:tagLst>
</file>

<file path=ppt/tags/tag184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5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6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7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8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89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91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92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93.xml><?xml version="1.0" encoding="utf-8"?>
<p:tagLst xmlns:p="http://schemas.openxmlformats.org/presentationml/2006/main">
  <p:tag name="KSO_WM_TEMPLATE_CATEGORY" val="custom"/>
  <p:tag name="KSO_WM_TEMPLATE_INDEX" val="20205275"/>
</p:tagLst>
</file>

<file path=ppt/tags/tag194.xml><?xml version="1.0" encoding="utf-8"?>
<p:tagLst xmlns:p="http://schemas.openxmlformats.org/presentationml/2006/main">
  <p:tag name="KSO_WM_TEMPLATE_CATEGORY" val="custom"/>
  <p:tag name="KSO_WM_TEMPLATE_INDEX" val="20205275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022426">
      <a:dk1>
        <a:sysClr val="windowText" lastClr="000000"/>
      </a:dk1>
      <a:lt1>
        <a:sysClr val="window" lastClr="FFFFFF"/>
      </a:lt1>
      <a:dk2>
        <a:srgbClr val="FCF2F4"/>
      </a:dk2>
      <a:lt2>
        <a:srgbClr val="FFFFFF"/>
      </a:lt2>
      <a:accent1>
        <a:srgbClr val="DA7898"/>
      </a:accent1>
      <a:accent2>
        <a:srgbClr val="C679A5"/>
      </a:accent2>
      <a:accent3>
        <a:srgbClr val="B37BB2"/>
      </a:accent3>
      <a:accent4>
        <a:srgbClr val="9F7CC0"/>
      </a:accent4>
      <a:accent5>
        <a:srgbClr val="8C7ECD"/>
      </a:accent5>
      <a:accent6>
        <a:srgbClr val="787FD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zh-CN" alt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966</Words>
  <Application>WPS 演示</Application>
  <PresentationFormat>宽屏</PresentationFormat>
  <Paragraphs>312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幼圆</vt:lpstr>
      <vt:lpstr>汉仪乐喵体W</vt:lpstr>
      <vt:lpstr>Century Gothic</vt:lpstr>
      <vt:lpstr>冬青黑体简体中文 W3</vt:lpstr>
      <vt:lpstr>黑体</vt:lpstr>
      <vt:lpstr>楷体</vt:lpstr>
      <vt:lpstr>仿宋</vt:lpstr>
      <vt:lpstr>Times New Roman</vt:lpstr>
      <vt:lpstr>Arial Unicode MS</vt:lpstr>
      <vt:lpstr>Calibri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5</cp:revision>
  <dcterms:created xsi:type="dcterms:W3CDTF">2020-08-14T04:10:00Z</dcterms:created>
  <dcterms:modified xsi:type="dcterms:W3CDTF">2021-09-11T05:56:56Z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